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1"/>
    <p:restoredTop sz="94720"/>
  </p:normalViewPr>
  <p:slideViewPr>
    <p:cSldViewPr snapToGrid="0" snapToObjects="1">
      <p:cViewPr varScale="1">
        <p:scale>
          <a:sx n="98" d="100"/>
          <a:sy n="98" d="100"/>
        </p:scale>
        <p:origin x="20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F37FD-1DBC-A64C-9767-001D217C5C63}" type="datetimeFigureOut">
              <a:rPr lang="en-US" smtClean="0"/>
              <a:t>4/20/17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D20C05-DF74-3643-87A8-ABCE7BD86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57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Digital Clock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Tyler </a:t>
            </a:r>
            <a:r>
              <a:rPr lang="en-US" dirty="0" err="1" smtClean="0"/>
              <a:t>vergis-Mayo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430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6565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7676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30673" y="1375131"/>
            <a:ext cx="5500422" cy="4125317"/>
          </a:xfrm>
          <a:prstGeom prst="rect">
            <a:avLst/>
          </a:prstGeom>
        </p:spPr>
      </p:pic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Initial Startup and Reboot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9058" y="1209255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Circuit and code completed</a:t>
            </a:r>
          </a:p>
          <a:p>
            <a:r>
              <a:rPr lang="en-US" dirty="0">
                <a:solidFill>
                  <a:srgbClr val="FFFFFF"/>
                </a:solidFill>
              </a:rPr>
              <a:t>Code successfully compiled and programmed the chip</a:t>
            </a:r>
          </a:p>
          <a:p>
            <a:r>
              <a:rPr lang="en-US" dirty="0">
                <a:solidFill>
                  <a:srgbClr val="FFFFFF"/>
                </a:solidFill>
              </a:rPr>
              <a:t>Initial boot showed time and date and the code worked however once unplugged and </a:t>
            </a:r>
            <a:r>
              <a:rPr lang="en-US" dirty="0" smtClean="0">
                <a:solidFill>
                  <a:srgbClr val="FFFFFF"/>
                </a:solidFill>
              </a:rPr>
              <a:t>plugged </a:t>
            </a:r>
            <a:r>
              <a:rPr lang="en-US" dirty="0">
                <a:solidFill>
                  <a:srgbClr val="FFFFFF"/>
                </a:solidFill>
              </a:rPr>
              <a:t>in </a:t>
            </a:r>
            <a:r>
              <a:rPr lang="en-US" dirty="0" smtClean="0">
                <a:solidFill>
                  <a:srgbClr val="FFFFFF"/>
                </a:solidFill>
              </a:rPr>
              <a:t>again it </a:t>
            </a:r>
            <a:r>
              <a:rPr lang="en-US" dirty="0">
                <a:solidFill>
                  <a:srgbClr val="FFFFFF"/>
                </a:solidFill>
              </a:rPr>
              <a:t>stopped initializing the LCD SCREEN</a:t>
            </a:r>
          </a:p>
        </p:txBody>
      </p:sp>
    </p:spTree>
    <p:extLst>
      <p:ext uri="{BB962C8B-B14F-4D97-AF65-F5344CB8AC3E}">
        <p14:creationId xmlns:p14="http://schemas.microsoft.com/office/powerpoint/2010/main" val="730787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607" y="1032175"/>
            <a:ext cx="6391533" cy="4793649"/>
          </a:xfrm>
          <a:prstGeom prst="rect">
            <a:avLst/>
          </a:prstGeom>
        </p:spPr>
      </p:pic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??????????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Found a few errors in my code, corrected them and the </a:t>
            </a:r>
            <a:r>
              <a:rPr lang="en-US" dirty="0" err="1">
                <a:solidFill>
                  <a:srgbClr val="FFFFFF"/>
                </a:solidFill>
              </a:rPr>
              <a:t>lcd</a:t>
            </a:r>
            <a:r>
              <a:rPr lang="en-US" dirty="0">
                <a:solidFill>
                  <a:srgbClr val="FFFFFF"/>
                </a:solidFill>
              </a:rPr>
              <a:t> now initializes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However the date </a:t>
            </a:r>
            <a:r>
              <a:rPr lang="en-US" dirty="0">
                <a:solidFill>
                  <a:srgbClr val="FFFFFF"/>
                </a:solidFill>
              </a:rPr>
              <a:t>and time do not display correctly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796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5883"/>
          <a:stretch/>
        </p:blipFill>
        <p:spPr>
          <a:xfrm>
            <a:off x="6798733" y="2775951"/>
            <a:ext cx="4345024" cy="306716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 smtClean="0"/>
              <a:t>Cables? REALLY?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5211979" cy="3416300"/>
          </a:xfrm>
        </p:spPr>
        <p:txBody>
          <a:bodyPr anchor="ctr">
            <a:normAutofit/>
          </a:bodyPr>
          <a:lstStyle/>
          <a:p>
            <a:r>
              <a:rPr lang="en-US" dirty="0"/>
              <a:t>Got really fed up with the date and time only showing question marks so started to fidget with and test cables</a:t>
            </a:r>
          </a:p>
          <a:p>
            <a:r>
              <a:rPr lang="en-US" dirty="0"/>
              <a:t>Replaced the RTC but the time </a:t>
            </a:r>
            <a:r>
              <a:rPr lang="en-US"/>
              <a:t>still didn’t display</a:t>
            </a:r>
            <a:endParaRPr lang="en-US" dirty="0"/>
          </a:p>
          <a:p>
            <a:r>
              <a:rPr lang="en-US" dirty="0"/>
              <a:t>Found a few faulty cables, replaced them, now the date and time work</a:t>
            </a:r>
          </a:p>
        </p:txBody>
      </p:sp>
    </p:spTree>
    <p:extLst>
      <p:ext uri="{BB962C8B-B14F-4D97-AF65-F5344CB8AC3E}">
        <p14:creationId xmlns:p14="http://schemas.microsoft.com/office/powerpoint/2010/main" val="3616338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18" r="-1" b="23858"/>
          <a:stretch/>
        </p:blipFill>
        <p:spPr>
          <a:xfrm>
            <a:off x="474132" y="462116"/>
            <a:ext cx="11243735" cy="5921751"/>
          </a:xfrm>
          <a:prstGeom prst="rect">
            <a:avLst/>
          </a:prstGeom>
        </p:spPr>
      </p:pic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143000" y="1295400"/>
            <a:ext cx="9982200" cy="4267200"/>
          </a:xfrm>
          <a:prstGeom prst="rect">
            <a:avLst/>
          </a:prstGeom>
          <a:solidFill>
            <a:srgbClr val="000001">
              <a:alpha val="6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447801"/>
            <a:ext cx="8620967" cy="855132"/>
          </a:xfrm>
        </p:spPr>
        <p:txBody>
          <a:bodyPr>
            <a:normAutofit/>
          </a:bodyPr>
          <a:lstStyle/>
          <a:p>
            <a:r>
              <a:rPr lang="en-US" dirty="0"/>
              <a:t>UMMMMM WHAAAAT?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7200" y="2446868"/>
            <a:ext cx="8254999" cy="2971800"/>
          </a:xfrm>
        </p:spPr>
        <p:txBody>
          <a:bodyPr anchor="t"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The alarm function doesn’t work at the moment</a:t>
            </a:r>
          </a:p>
          <a:p>
            <a:r>
              <a:rPr lang="en-US" sz="1600" dirty="0">
                <a:solidFill>
                  <a:schemeClr val="bg1"/>
                </a:solidFill>
              </a:rPr>
              <a:t>When I try and set the alarm the screen displays weird and random </a:t>
            </a:r>
            <a:r>
              <a:rPr lang="en-US" sz="1600" dirty="0" smtClean="0">
                <a:solidFill>
                  <a:schemeClr val="bg1"/>
                </a:solidFill>
              </a:rPr>
              <a:t>characters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Removed the resistors that are connected to the RTC except the one connected to the SQW pin and this fixed the character issues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8519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6565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7676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1" r="20535" b="1"/>
          <a:stretch/>
        </p:blipFill>
        <p:spPr>
          <a:xfrm>
            <a:off x="7418226" y="645106"/>
            <a:ext cx="4125317" cy="5585369"/>
          </a:xfrm>
          <a:prstGeom prst="rect">
            <a:avLst/>
          </a:prstGeom>
        </p:spPr>
      </p:pic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/>
              <a:t>Comment then Uncomment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Now the alarm is able to be set however whenever the time reaches one second before the alarm is supposed to trigger the whole system freeze.</a:t>
            </a:r>
          </a:p>
          <a:p>
            <a:r>
              <a:rPr lang="en-US" dirty="0">
                <a:solidFill>
                  <a:schemeClr val="bg1"/>
                </a:solidFill>
              </a:rPr>
              <a:t>To fix this we commented out the code that was within the interrupt routine and </a:t>
            </a:r>
            <a:r>
              <a:rPr lang="en-US" dirty="0" smtClean="0">
                <a:solidFill>
                  <a:schemeClr val="bg1"/>
                </a:solidFill>
              </a:rPr>
              <a:t>then reprogrammed </a:t>
            </a:r>
            <a:r>
              <a:rPr lang="en-US" dirty="0">
                <a:solidFill>
                  <a:schemeClr val="bg1"/>
                </a:solidFill>
              </a:rPr>
              <a:t>the MCU</a:t>
            </a:r>
          </a:p>
          <a:p>
            <a:r>
              <a:rPr lang="en-US" dirty="0">
                <a:solidFill>
                  <a:schemeClr val="bg1"/>
                </a:solidFill>
              </a:rPr>
              <a:t>Now the alarm could be set and the system </a:t>
            </a:r>
            <a:r>
              <a:rPr lang="en-US" dirty="0" err="1">
                <a:solidFill>
                  <a:schemeClr val="bg1"/>
                </a:solidFill>
              </a:rPr>
              <a:t>didn</a:t>
            </a:r>
            <a:r>
              <a:rPr lang="mr-IN" dirty="0">
                <a:solidFill>
                  <a:schemeClr val="bg1"/>
                </a:solidFill>
              </a:rPr>
              <a:t>’</a:t>
            </a:r>
            <a:r>
              <a:rPr lang="en-US" dirty="0">
                <a:solidFill>
                  <a:schemeClr val="bg1"/>
                </a:solidFill>
              </a:rPr>
              <a:t>t freeze when it reached the proper time.</a:t>
            </a:r>
          </a:p>
          <a:p>
            <a:r>
              <a:rPr lang="en-US" dirty="0">
                <a:solidFill>
                  <a:schemeClr val="bg1"/>
                </a:solidFill>
              </a:rPr>
              <a:t>Then I uncommented the code and the alarm function worked perfectly</a:t>
            </a:r>
          </a:p>
        </p:txBody>
      </p:sp>
    </p:spTree>
    <p:extLst>
      <p:ext uri="{BB962C8B-B14F-4D97-AF65-F5344CB8AC3E}">
        <p14:creationId xmlns:p14="http://schemas.microsoft.com/office/powerpoint/2010/main" val="3117062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the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Once the alarm function worked I hooked up the switch that tells the the MCU whether or not the alarm should be active</a:t>
            </a:r>
          </a:p>
          <a:p>
            <a:r>
              <a:rPr lang="en-US" dirty="0" smtClean="0"/>
              <a:t>This switch </a:t>
            </a:r>
            <a:r>
              <a:rPr lang="en-US" dirty="0" err="1" smtClean="0"/>
              <a:t>didn</a:t>
            </a:r>
            <a:r>
              <a:rPr lang="mr-IN" dirty="0" smtClean="0"/>
              <a:t>’</a:t>
            </a:r>
            <a:r>
              <a:rPr lang="en-US" dirty="0" smtClean="0"/>
              <a:t>t work and after some trial and error I changed 1 line in the code and the switch worked.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34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adjusted the new potentiometer so that I could see the display clear and then glued everything into place.</a:t>
            </a:r>
          </a:p>
          <a:p>
            <a:r>
              <a:rPr lang="en-US" dirty="0" smtClean="0"/>
              <a:t>I now have a working clock that can keep the time and date, as well as set an alarm which when triggered will play the song </a:t>
            </a:r>
            <a:r>
              <a:rPr lang="en-US" dirty="0" err="1" smtClean="0"/>
              <a:t>Galaway</a:t>
            </a:r>
            <a:r>
              <a:rPr lang="en-US" smtClean="0"/>
              <a:t> Girl by Ed Sheeran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1133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50</TotalTime>
  <Words>350</Words>
  <Application>Microsoft Macintosh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Mangal</vt:lpstr>
      <vt:lpstr>Wingdings 3</vt:lpstr>
      <vt:lpstr>Ion Boardroom</vt:lpstr>
      <vt:lpstr>Digital Clock Project</vt:lpstr>
      <vt:lpstr>Initial Startup and Reboot</vt:lpstr>
      <vt:lpstr>??????????</vt:lpstr>
      <vt:lpstr>Cables? REALLY?</vt:lpstr>
      <vt:lpstr>UMMMMM WHAAAAT?</vt:lpstr>
      <vt:lpstr>Comment then Uncomment</vt:lpstr>
      <vt:lpstr>Changing the Code</vt:lpstr>
      <vt:lpstr>Finale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Clock Project</dc:title>
  <dc:creator>Tyler Vergis-Mayo</dc:creator>
  <cp:lastModifiedBy>Tyler Vergis-Mayo</cp:lastModifiedBy>
  <cp:revision>4</cp:revision>
  <dcterms:created xsi:type="dcterms:W3CDTF">2017-04-19T17:24:15Z</dcterms:created>
  <dcterms:modified xsi:type="dcterms:W3CDTF">2017-04-21T02:14:18Z</dcterms:modified>
</cp:coreProperties>
</file>

<file path=docProps/thumbnail.jpeg>
</file>